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4400213" cy="12599988"/>
  <p:notesSz cx="6858000" cy="9144000"/>
  <p:defaultTextStyle>
    <a:defPPr>
      <a:defRPr lang="en-US"/>
    </a:defPPr>
    <a:lvl1pPr marL="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/>
  </p:normalViewPr>
  <p:slideViewPr>
    <p:cSldViewPr>
      <p:cViewPr>
        <p:scale>
          <a:sx n="55" d="100"/>
          <a:sy n="55" d="100"/>
        </p:scale>
        <p:origin x="1848" y="-64"/>
      </p:cViewPr>
      <p:guideLst>
        <p:guide orient="horz" pos="3969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AEA1-967D-4ACD-89D4-B5AB5155009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6E12-9CB2-4877-9B7B-584EADB7B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685800"/>
            <a:ext cx="39179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16E12-9CB2-4877-9B7B-584EADB7B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7" y="3914167"/>
            <a:ext cx="12240181" cy="27008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033" y="7139993"/>
            <a:ext cx="10080150" cy="32199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26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34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43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5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60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6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887992" y="1058753"/>
            <a:ext cx="10205152" cy="225778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7539" y="1058753"/>
            <a:ext cx="30380449" cy="225778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521" y="8096662"/>
            <a:ext cx="12240181" cy="2502497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521" y="5340419"/>
            <a:ext cx="12240181" cy="2756246"/>
          </a:xfrm>
        </p:spPr>
        <p:txBody>
          <a:bodyPr anchor="b"/>
          <a:lstStyle>
            <a:lvl1pPr marL="0" indent="0">
              <a:buNone/>
              <a:defRPr sz="3099">
                <a:solidFill>
                  <a:schemeClr val="tx1">
                    <a:tint val="75000"/>
                  </a:schemeClr>
                </a:solidFill>
              </a:defRPr>
            </a:lvl1pPr>
            <a:lvl2pPr marL="708670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17339" indent="0">
              <a:buNone/>
              <a:defRPr sz="2469">
                <a:solidFill>
                  <a:schemeClr val="tx1">
                    <a:tint val="75000"/>
                  </a:schemeClr>
                </a:solidFill>
              </a:defRPr>
            </a:lvl3pPr>
            <a:lvl4pPr marL="2126009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4pPr>
            <a:lvl5pPr marL="2834677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5pPr>
            <a:lvl6pPr marL="3543348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6pPr>
            <a:lvl7pPr marL="425201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7pPr>
            <a:lvl8pPr marL="496068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8pPr>
            <a:lvl9pPr marL="566935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536" y="6174582"/>
            <a:ext cx="20292799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00341" y="6174582"/>
            <a:ext cx="20292801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4" y="2820418"/>
            <a:ext cx="6362595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14" y="3995828"/>
            <a:ext cx="6362595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112" y="2820418"/>
            <a:ext cx="6365094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112" y="3995828"/>
            <a:ext cx="6365094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5" y="501667"/>
            <a:ext cx="4737571" cy="2134998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089" y="501674"/>
            <a:ext cx="8050119" cy="10753741"/>
          </a:xfrm>
        </p:spPr>
        <p:txBody>
          <a:bodyPr/>
          <a:lstStyle>
            <a:lvl1pPr>
              <a:defRPr sz="4937"/>
            </a:lvl1pPr>
            <a:lvl2pPr>
              <a:defRPr sz="4363"/>
            </a:lvl2pPr>
            <a:lvl3pPr>
              <a:defRPr sz="3731"/>
            </a:lvl3pPr>
            <a:lvl4pPr>
              <a:defRPr sz="3099"/>
            </a:lvl4pPr>
            <a:lvl5pPr>
              <a:defRPr sz="3099"/>
            </a:lvl5pPr>
            <a:lvl6pPr>
              <a:defRPr sz="3099"/>
            </a:lvl6pPr>
            <a:lvl7pPr>
              <a:defRPr sz="3099"/>
            </a:lvl7pPr>
            <a:lvl8pPr>
              <a:defRPr sz="3099"/>
            </a:lvl8pPr>
            <a:lvl9pPr>
              <a:defRPr sz="30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15" y="2636669"/>
            <a:ext cx="4737571" cy="8618743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42" y="8819996"/>
            <a:ext cx="8640128" cy="1041250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542" y="1125833"/>
            <a:ext cx="8640128" cy="7559993"/>
          </a:xfrm>
        </p:spPr>
        <p:txBody>
          <a:bodyPr/>
          <a:lstStyle>
            <a:lvl1pPr marL="0" indent="0">
              <a:buNone/>
              <a:defRPr sz="4937"/>
            </a:lvl1pPr>
            <a:lvl2pPr marL="708670" indent="0">
              <a:buNone/>
              <a:defRPr sz="4363"/>
            </a:lvl2pPr>
            <a:lvl3pPr marL="1417339" indent="0">
              <a:buNone/>
              <a:defRPr sz="3731"/>
            </a:lvl3pPr>
            <a:lvl4pPr marL="2126009" indent="0">
              <a:buNone/>
              <a:defRPr sz="3099"/>
            </a:lvl4pPr>
            <a:lvl5pPr marL="2834677" indent="0">
              <a:buNone/>
              <a:defRPr sz="3099"/>
            </a:lvl5pPr>
            <a:lvl6pPr marL="3543348" indent="0">
              <a:buNone/>
              <a:defRPr sz="3099"/>
            </a:lvl6pPr>
            <a:lvl7pPr marL="4252016" indent="0">
              <a:buNone/>
              <a:defRPr sz="3099"/>
            </a:lvl7pPr>
            <a:lvl8pPr marL="4960686" indent="0">
              <a:buNone/>
              <a:defRPr sz="3099"/>
            </a:lvl8pPr>
            <a:lvl9pPr marL="5669356" indent="0">
              <a:buNone/>
              <a:defRPr sz="30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542" y="9861243"/>
            <a:ext cx="8640128" cy="1478748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  <a:prstGeom prst="rect">
            <a:avLst/>
          </a:prstGeom>
        </p:spPr>
        <p:txBody>
          <a:bodyPr vert="horz" lIns="246888" tIns="123444" rIns="246888" bIns="1234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2" y="2940000"/>
            <a:ext cx="12960191" cy="8315410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13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l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20074" y="11678326"/>
            <a:ext cx="4560067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ct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0155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7339" rtl="0" eaLnBrk="1" latinLnBrk="0" hangingPunct="1">
        <a:spcBef>
          <a:spcPct val="0"/>
        </a:spcBef>
        <a:buNone/>
        <a:defRPr sz="68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502" indent="-531502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937" kern="1200">
          <a:solidFill>
            <a:schemeClr val="tx1"/>
          </a:solidFill>
          <a:latin typeface="+mn-lt"/>
          <a:ea typeface="+mn-ea"/>
          <a:cs typeface="+mn-cs"/>
        </a:defRPr>
      </a:lvl1pPr>
      <a:lvl2pPr marL="1151588" indent="-442918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4363" kern="1200">
          <a:solidFill>
            <a:schemeClr val="tx1"/>
          </a:solidFill>
          <a:latin typeface="+mn-lt"/>
          <a:ea typeface="+mn-ea"/>
          <a:cs typeface="+mn-cs"/>
        </a:defRPr>
      </a:lvl2pPr>
      <a:lvl3pPr marL="177167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731" kern="1200">
          <a:solidFill>
            <a:schemeClr val="tx1"/>
          </a:solidFill>
          <a:latin typeface="+mn-lt"/>
          <a:ea typeface="+mn-ea"/>
          <a:cs typeface="+mn-cs"/>
        </a:defRPr>
      </a:lvl3pPr>
      <a:lvl4pPr marL="248034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099" kern="1200">
          <a:solidFill>
            <a:schemeClr val="tx1"/>
          </a:solidFill>
          <a:latin typeface="+mn-lt"/>
          <a:ea typeface="+mn-ea"/>
          <a:cs typeface="+mn-cs"/>
        </a:defRPr>
      </a:lvl4pPr>
      <a:lvl5pPr marL="318901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»"/>
        <a:defRPr sz="3099" kern="1200">
          <a:solidFill>
            <a:schemeClr val="tx1"/>
          </a:solidFill>
          <a:latin typeface="+mn-lt"/>
          <a:ea typeface="+mn-ea"/>
          <a:cs typeface="+mn-cs"/>
        </a:defRPr>
      </a:lvl5pPr>
      <a:lvl6pPr marL="3897681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6pPr>
      <a:lvl7pPr marL="460635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7pPr>
      <a:lvl8pPr marL="531502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8pPr>
      <a:lvl9pPr marL="602369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70867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2pPr>
      <a:lvl3pPr marL="141733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3pPr>
      <a:lvl4pPr marL="212600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4pPr>
      <a:lvl5pPr marL="2834677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5pPr>
      <a:lvl6pPr marL="3543348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25201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496068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66935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439294" y="50172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66056" y="15550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4814"/>
            <a:ext cx="7199312" cy="5758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" y="6673624"/>
            <a:ext cx="7200107" cy="5759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14" y="914814"/>
            <a:ext cx="7200900" cy="576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7" y="6673624"/>
            <a:ext cx="7200107" cy="5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</Words>
  <Application>Microsoft Macintosh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>UHN Research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Skinner Lab</dc:creator>
  <cp:lastModifiedBy>Alexandre Guet-McCreight</cp:lastModifiedBy>
  <cp:revision>14</cp:revision>
  <dcterms:created xsi:type="dcterms:W3CDTF">2017-10-19T18:47:44Z</dcterms:created>
  <dcterms:modified xsi:type="dcterms:W3CDTF">2017-10-22T00:15:45Z</dcterms:modified>
</cp:coreProperties>
</file>